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ad5dba2ef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ad5dba2ef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opy of Pitch Slide ShopCra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